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6" r:id="rId9"/>
    <p:sldId id="267" r:id="rId10"/>
    <p:sldId id="268" r:id="rId11"/>
    <p:sldId id="260" r:id="rId12"/>
    <p:sldId id="261" r:id="rId13"/>
    <p:sldId id="262" r:id="rId14"/>
  </p:sldIdLst>
  <p:sldSz cx="9144000" cy="5143500" type="screen16x9"/>
  <p:notesSz cx="6858000" cy="9144000"/>
  <p:embeddedFontLst>
    <p:embeddedFont>
      <p:font typeface="Public Sans"/>
      <p:regular r:id="rId18"/>
    </p:embeddedFont>
    <p:embeddedFont>
      <p:font typeface="Calibri" panose="020F0502020204030204"/>
      <p:regular r:id="rId19"/>
    </p:embeddedFont>
    <p:embeddedFont>
      <p:font typeface="EB Garamond" panose="00000500000000000000"/>
      <p:regular r:id="rId20"/>
      <p:bold r:id="rId21"/>
      <p:italic r:id="rId22"/>
      <p:boldItalic r:id="rId23"/>
    </p:embeddedFont>
    <p:embeddedFont>
      <p:font typeface="EB Garamond Medium" panose="00000600000000000000"/>
      <p:regular r:id="rId24"/>
    </p:embeddedFont>
    <p:embeddedFont>
      <p:font typeface="Tahoma" panose="020B0604030504040204" pitchFamily="34" charset="0"/>
      <p:regular r:id="rId25"/>
      <p:bold r:id="rId26"/>
    </p:embeddedFont>
    <p:embeddedFont>
      <p:font typeface="EB Garamond SemiBold" panose="00000700000000000000"/>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dirty="0"/>
              <a:t>   Task-2</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853543" y="2018351"/>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github.com/nusrat160nj/Task2_frontend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github.com/Yagavi17/Task2_FrontEnd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github.com/Sowms02/Task2_FrontEnd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https://github.com/RishmaRamesh/Task2_FrontEnd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Screenshot</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7662" y="970245"/>
            <a:ext cx="6353358" cy="357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4238" y="690465"/>
            <a:ext cx="6441754" cy="362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3649" y="680552"/>
            <a:ext cx="6540760" cy="367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6915" y="714664"/>
            <a:ext cx="6494106" cy="36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3398</Words>
  <Application>WPS Presentation</Application>
  <PresentationFormat>On-screen Show (16:9)</PresentationFormat>
  <Paragraphs>116</Paragraphs>
  <Slides>11</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12</cp:revision>
  <dcterms:created xsi:type="dcterms:W3CDTF">2020-08-13T11:21:00Z</dcterms:created>
  <dcterms:modified xsi:type="dcterms:W3CDTF">2023-11-02T16:02:58Z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D70A06C542934A1399975E5149F66208_13</vt:lpwstr>
  </property>
  <property fmtid="{D5CDD505-2E9C-101B-9397-08002B2CF9AE}" pid="3" name="KSOProductBuildVer">
    <vt:lpwstr>1033-12.2.0.13266</vt:lpwstr>
  </property>
</Properties>
</file>